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7" r:id="rId13"/>
    <p:sldId id="31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21" r:id="rId22"/>
    <p:sldId id="319" r:id="rId23"/>
    <p:sldId id="32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434" autoAdjust="0"/>
  </p:normalViewPr>
  <p:slideViewPr>
    <p:cSldViewPr snapToGrid="0" snapToObjects="1">
      <p:cViewPr>
        <p:scale>
          <a:sx n="96" d="100"/>
          <a:sy n="96" d="100"/>
        </p:scale>
        <p:origin x="1229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6F667-8909-4CE5-B07D-BBD046EBE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410" b="2371"/>
          <a:stretch/>
        </p:blipFill>
        <p:spPr>
          <a:xfrm>
            <a:off x="335375" y="795147"/>
            <a:ext cx="4411141" cy="320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9E842-8E0B-4196-A265-E746AD64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16" y="557938"/>
            <a:ext cx="3856160" cy="39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3C31F8-8BE5-4F9A-954A-E1375F606EC7}"/>
              </a:ext>
            </a:extLst>
          </p:cNvPr>
          <p:cNvSpPr txBox="1"/>
          <p:nvPr/>
        </p:nvSpPr>
        <p:spPr>
          <a:xfrm>
            <a:off x="672998" y="371058"/>
            <a:ext cx="77980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Job Tracker and Task Tracker</a:t>
            </a:r>
          </a:p>
          <a:p>
            <a:endParaRPr lang="en-US" b="1" dirty="0"/>
          </a:p>
          <a:p>
            <a:pPr algn="just"/>
            <a:r>
              <a:rPr lang="en-US" dirty="0"/>
              <a:t>Job Tracker and Task Tracker are two essential processes involved in MapReduce execution in MRv1 (or Hadoop version 1).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Both processes are now deprecated in MRv2 (or Hadoop version 2) and replaced by </a:t>
            </a:r>
            <a:r>
              <a:rPr lang="en-US" b="1" dirty="0"/>
              <a:t>Resource Manager, Application Master and Node Manager </a:t>
            </a:r>
            <a:r>
              <a:rPr lang="en-US" dirty="0"/>
              <a:t>Daemons.</a:t>
            </a:r>
          </a:p>
        </p:txBody>
      </p:sp>
    </p:spTree>
    <p:extLst>
      <p:ext uri="{BB962C8B-B14F-4D97-AF65-F5344CB8AC3E}">
        <p14:creationId xmlns:p14="http://schemas.microsoft.com/office/powerpoint/2010/main" val="121071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E25F1C-907B-4761-923F-243D1F8670FF}"/>
              </a:ext>
            </a:extLst>
          </p:cNvPr>
          <p:cNvSpPr txBox="1"/>
          <p:nvPr/>
        </p:nvSpPr>
        <p:spPr>
          <a:xfrm>
            <a:off x="537665" y="380390"/>
            <a:ext cx="80686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Job Tracker </a:t>
            </a:r>
          </a:p>
          <a:p>
            <a:pPr algn="just"/>
            <a:endParaRPr lang="en-US" sz="2400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Job Tracker process runs on a separate node and </a:t>
            </a:r>
            <a:r>
              <a:rPr lang="en-US" sz="2000" u="sng" dirty="0">
                <a:effectLst/>
              </a:rPr>
              <a:t>not</a:t>
            </a:r>
            <a:r>
              <a:rPr lang="en-US" sz="2000" dirty="0"/>
              <a:t> usually on a Data Node.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Job Tracker is an essential Daemon for MapReduce execution in MRv1. It is replaced by Resource Manager/Application Master in MRv2.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Job Tracker receives the requests for MapReduce execution from the client.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Job Tracker talks to the Name Node to determine the location of the data.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Job Tracker finds the best Task Tracker nodes to execute tasks based on the </a:t>
            </a:r>
            <a:r>
              <a:rPr lang="en-US" sz="2000" b="1" dirty="0"/>
              <a:t>data locality </a:t>
            </a:r>
            <a:r>
              <a:rPr lang="en-US" sz="2000" dirty="0"/>
              <a:t>(proximity of the data) and the available slots to execute a task on a given node.</a:t>
            </a:r>
          </a:p>
        </p:txBody>
      </p:sp>
    </p:spTree>
    <p:extLst>
      <p:ext uri="{BB962C8B-B14F-4D97-AF65-F5344CB8AC3E}">
        <p14:creationId xmlns:p14="http://schemas.microsoft.com/office/powerpoint/2010/main" val="1977793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E25F1C-907B-4761-923F-243D1F8670FF}"/>
              </a:ext>
            </a:extLst>
          </p:cNvPr>
          <p:cNvSpPr txBox="1"/>
          <p:nvPr/>
        </p:nvSpPr>
        <p:spPr>
          <a:xfrm>
            <a:off x="629104" y="526695"/>
            <a:ext cx="80686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Job Tracker </a:t>
            </a:r>
          </a:p>
          <a:p>
            <a:pPr algn="just"/>
            <a:endParaRPr lang="en-US" sz="2400" b="1" dirty="0"/>
          </a:p>
          <a:p>
            <a:pPr marL="457200" indent="-457200" algn="just">
              <a:buFont typeface="+mj-lt"/>
              <a:buAutoNum type="arabicPeriod" startAt="6"/>
            </a:pPr>
            <a:r>
              <a:rPr lang="en-US" sz="2400" dirty="0"/>
              <a:t>Job Tracker monitors the individual Task Trackers and submits back the overall status of the job back to the client.</a:t>
            </a:r>
          </a:p>
          <a:p>
            <a:pPr marL="457200" indent="-457200" algn="just">
              <a:buFont typeface="+mj-lt"/>
              <a:buAutoNum type="arabicPeriod" startAt="6"/>
            </a:pPr>
            <a:r>
              <a:rPr lang="en-US" sz="2400" dirty="0"/>
              <a:t>Job Tracker process is critical to the Hadoop cluster in terms of MapReduce execution.</a:t>
            </a:r>
          </a:p>
          <a:p>
            <a:pPr marL="457200" indent="-457200" algn="just">
              <a:buFont typeface="+mj-lt"/>
              <a:buAutoNum type="arabicPeriod" startAt="6"/>
            </a:pPr>
            <a:r>
              <a:rPr lang="en-US" sz="2400" dirty="0"/>
              <a:t>When the </a:t>
            </a:r>
            <a:r>
              <a:rPr lang="en-US" sz="2400" b="1" dirty="0"/>
              <a:t>Job Tracker is down</a:t>
            </a:r>
            <a:r>
              <a:rPr lang="en-US" sz="2400" dirty="0"/>
              <a:t>, HDFS will still be functional but the MapReduce execution can not be started and the existing MapReduce jobs will be halted.</a:t>
            </a:r>
          </a:p>
        </p:txBody>
      </p:sp>
    </p:spTree>
    <p:extLst>
      <p:ext uri="{BB962C8B-B14F-4D97-AF65-F5344CB8AC3E}">
        <p14:creationId xmlns:p14="http://schemas.microsoft.com/office/powerpoint/2010/main" val="274947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C59D1-7A68-4AFC-9599-B3D29DB7CBC1}"/>
              </a:ext>
            </a:extLst>
          </p:cNvPr>
          <p:cNvSpPr txBox="1"/>
          <p:nvPr/>
        </p:nvSpPr>
        <p:spPr>
          <a:xfrm>
            <a:off x="482803" y="442766"/>
            <a:ext cx="8002828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Task Tracker </a:t>
            </a:r>
          </a:p>
          <a:p>
            <a:endParaRPr lang="en-US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Task Tracker runs on Data Node. Mostly on all Data Nodes.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Task Tracker is replaced by Node Manager in MRv2.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Mapper and Reducer tasks are executed on Data Nodes </a:t>
            </a:r>
            <a:r>
              <a:rPr lang="en-US" sz="2000" b="1" dirty="0"/>
              <a:t>administered by Task Trackers</a:t>
            </a:r>
            <a:r>
              <a:rPr lang="en-US" sz="20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Task Trackers will be assigned Mapper and Reducer tasks to execute by Job Tracker.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Task Tracker will be in constant communication with the Job Tracker signaling the progress of the task in execution.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/>
              <a:t>Task Tracker failure is not considered fatal</a:t>
            </a:r>
            <a:r>
              <a:rPr lang="en-US" sz="2000" dirty="0"/>
              <a:t>. When a Task Tracker becomes unresponsive, Job Tracker will assign the task executed by the Task Tracker to another node.</a:t>
            </a:r>
          </a:p>
        </p:txBody>
      </p:sp>
    </p:spTree>
    <p:extLst>
      <p:ext uri="{BB962C8B-B14F-4D97-AF65-F5344CB8AC3E}">
        <p14:creationId xmlns:p14="http://schemas.microsoft.com/office/powerpoint/2010/main" val="418906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388</Words>
  <Application>Microsoft Office PowerPoint</Application>
  <PresentationFormat>On-screen Show (16:9)</PresentationFormat>
  <Paragraphs>86</Paragraphs>
  <Slides>66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Devasy  Patel</cp:lastModifiedBy>
  <cp:revision>14</cp:revision>
  <dcterms:created xsi:type="dcterms:W3CDTF">2021-09-30T07:42:43Z</dcterms:created>
  <dcterms:modified xsi:type="dcterms:W3CDTF">2023-10-06T16:31:49Z</dcterms:modified>
</cp:coreProperties>
</file>